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8772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0322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686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13569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3228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2924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65756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7719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3108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85842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1727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FA8F4-1C1D-41DB-8FC9-86249E35EDD5}" type="datetimeFigureOut">
              <a:rPr lang="bg-BG" smtClean="0"/>
              <a:t>15.11.2024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114E6-B635-4676-857D-4AB72E165CF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302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31" y="79131"/>
            <a:ext cx="11852031" cy="1602032"/>
          </a:xfrm>
        </p:spPr>
        <p:txBody>
          <a:bodyPr>
            <a:normAutofit/>
          </a:bodyPr>
          <a:lstStyle/>
          <a:p>
            <a:pPr algn="ctr"/>
            <a:r>
              <a:rPr lang="bg-BG" altLang="en-US" sz="3200" dirty="0">
                <a:latin typeface="Mistral" panose="03090702030407020403" pitchFamily="66" charset="0"/>
                <a:cs typeface="Mistral" panose="03090702030407020403" pitchFamily="66" charset="0"/>
              </a:rPr>
              <a:t>УЧАСТИЕ НА ГЛАВЕН УЧИТЕЛ </a:t>
            </a:r>
            <a:r>
              <a:rPr lang="bg-BG" altLang="en-US" sz="3200" b="1" dirty="0">
                <a:latin typeface="Mistral" panose="03090702030407020403" pitchFamily="66" charset="0"/>
                <a:cs typeface="Mistral" panose="03090702030407020403" pitchFamily="66" charset="0"/>
              </a:rPr>
              <a:t>ДОНКА ГЕОРГИЕВА</a:t>
            </a:r>
            <a:r>
              <a:rPr lang="bg-BG" altLang="en-US" sz="3200" dirty="0">
                <a:latin typeface="Mistral" panose="03090702030407020403" pitchFamily="66" charset="0"/>
                <a:cs typeface="Mistral" panose="03090702030407020403" pitchFamily="66" charset="0"/>
              </a:rPr>
              <a:t> В </a:t>
            </a:r>
            <a:r>
              <a:rPr lang="en-US" sz="3200" dirty="0">
                <a:latin typeface="Mistral" panose="03090702030407020403" pitchFamily="66" charset="0"/>
                <a:cs typeface="Mistral" panose="03090702030407020403" pitchFamily="66" charset="0"/>
              </a:rPr>
              <a:t>КОНКУРСА ЗА  НАУЧНА НАГРАДА НА ИМЕТО НА ДИМИТЪР  ДИМИТРОВ – МАСТЕРА  2024 г</a:t>
            </a:r>
            <a:r>
              <a:rPr lang="bg-BG" altLang="en-US" sz="3200" dirty="0">
                <a:latin typeface="Mistral" panose="03090702030407020403" pitchFamily="66" charset="0"/>
                <a:cs typeface="Mistral" panose="03090702030407020403" pitchFamily="66" charset="0"/>
              </a:rPr>
              <a:t>.  И ПУБЛИКУВАНА РАЗРАБОТКА В СБОРНИКА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907931"/>
            <a:ext cx="5157787" cy="1556238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2600" dirty="0" smtClean="0"/>
              <a:t>В трите категории на конкурса: ИГРИ, ЕКИПНИ ЗАДАЧИ и ПРОЕКТИ бяха представени разработки в контекста на екологично образование и възпитание на децата съвместно с родителите; отношение към природата и взаимодействие с нея като ценност и условие за живот.</a:t>
            </a:r>
          </a:p>
          <a:p>
            <a:endParaRPr lang="ru-RU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3341076"/>
            <a:ext cx="5157787" cy="334986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907931"/>
            <a:ext cx="5183188" cy="174087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 smtClean="0"/>
              <a:t>В сборник „Обогатяващо педагогическо взаимодействие“, 7/2024 г. ще бъдат публикувани рецензираните публикации, които са оценени с над 15 точки. За публикацията в сборника на всеки участник ще бъде присъден 1 квалификационен кредит. </a:t>
            </a:r>
          </a:p>
          <a:p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203" y="3341688"/>
            <a:ext cx="4777181" cy="3349625"/>
          </a:xfrm>
        </p:spPr>
      </p:pic>
    </p:spTree>
    <p:extLst>
      <p:ext uri="{BB962C8B-B14F-4D97-AF65-F5344CB8AC3E}">
        <p14:creationId xmlns:p14="http://schemas.microsoft.com/office/powerpoint/2010/main" val="4086982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Mistral</vt:lpstr>
      <vt:lpstr>Office Theme</vt:lpstr>
      <vt:lpstr>УЧАСТИЕ НА ГЛАВЕН УЧИТЕЛ ДОНКА ГЕОРГИЕВА В КОНКУРСА ЗА  НАУЧНА НАГРАДА НА ИМЕТО НА ДИМИТЪР  ДИМИТРОВ – МАСТЕРА  2024 г.  И ПУБЛИКУВАНА РАЗРАБОТКА В СБОРНИКА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УЧАСТИЕ НА ГЛАВЕН УЧИТЕЛ ДОНКА ГЕОРГИЕВА В КОНКУРСА ЗА  НАУЧНА НАГРАДА НА ИМЕТО НА ДИМИТЪР  ДИМИТРОВ – МАСТЕРА  2024 г.  И ПУБЛИКУВАНА РАЗРАБОТКА В СБОРНИКА</dc:title>
  <dc:creator>35988</dc:creator>
  <cp:lastModifiedBy>35988</cp:lastModifiedBy>
  <cp:revision>3</cp:revision>
  <dcterms:created xsi:type="dcterms:W3CDTF">2024-10-24T17:32:13Z</dcterms:created>
  <dcterms:modified xsi:type="dcterms:W3CDTF">2024-11-15T17:43:29Z</dcterms:modified>
</cp:coreProperties>
</file>